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315" r:id="rId4"/>
    <p:sldId id="317" r:id="rId5"/>
    <p:sldId id="318" r:id="rId6"/>
    <p:sldId id="319" r:id="rId7"/>
    <p:sldId id="277" r:id="rId8"/>
  </p:sldIdLst>
  <p:sldSz cx="9144000" cy="6858000" type="screen4x3"/>
  <p:notesSz cx="6858000" cy="9144000"/>
  <p:custDataLst>
    <p:tags r:id="rId13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46CB50A6-AF2E-4815-B8F3-423A39CC8D45}">
          <p14:sldIdLst>
            <p14:sldId id="256"/>
          </p14:sldIdLst>
        </p14:section>
        <p14:section name="SW architecture" id="{BCEE2CCD-F8A3-472E-8B32-D0589C7B5B67}">
          <p14:sldIdLst>
            <p14:sldId id="315"/>
            <p14:sldId id="317"/>
            <p14:sldId id="318"/>
            <p14:sldId id="319"/>
          </p14:sldIdLst>
        </p14:section>
        <p14:section name="Proposal" id="{BA7DE6B7-1763-4A07-A9D6-548D85E361E9}">
          <p14:sldIdLst/>
        </p14:section>
        <p14:section name="Command usage" id="{B89313C6-5C6B-4DA1-B3FD-789F423A89A9}">
          <p14:sldIdLst/>
        </p14:section>
        <p14:section name="Reference" id="{A34C5C90-71A9-4BB2-8F1D-EA5D344466CE}">
          <p14:sldIdLst/>
        </p14:section>
        <p14:section name="Appendix" id="{EB2C4B2B-2092-4B6F-B77B-1B1DCA87218C}">
          <p14:sldIdLst/>
        </p14:section>
        <p14:section name="End" id="{C7F7848B-4AD0-4215-81E7-0954531BFA76}">
          <p14:sldIdLst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CC66FF"/>
    <a:srgbClr val="FFCC00"/>
    <a:srgbClr val="D60093"/>
    <a:srgbClr val="9900CC"/>
    <a:srgbClr val="FF3300"/>
    <a:srgbClr val="B0EE00"/>
    <a:srgbClr val="FF9900"/>
    <a:srgbClr val="CCFF33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76" autoAdjust="0"/>
  </p:normalViewPr>
  <p:slideViewPr>
    <p:cSldViewPr>
      <p:cViewPr varScale="1">
        <p:scale>
          <a:sx n="158" d="100"/>
          <a:sy n="158" d="100"/>
        </p:scale>
        <p:origin x="169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2FE24-98E9-4180-A428-C5C04A181C87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12F65-C3B0-4BC7-AC09-0D600DB311B2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571472" y="2244727"/>
            <a:ext cx="7772400" cy="684207"/>
          </a:xfrm>
        </p:spPr>
        <p:txBody>
          <a:bodyPr>
            <a:normAutofit/>
          </a:bodyPr>
          <a:lstStyle>
            <a:lvl1pPr algn="l">
              <a:defRPr sz="3600" b="1" i="0" baseline="0">
                <a:solidFill>
                  <a:srgbClr val="D8E039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简报标题 </a:t>
            </a:r>
            <a:r>
              <a:rPr lang="en-US" altLang="zh-TW" dirty="0"/>
              <a:t>PRESENTATION TITLE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571472" y="3000372"/>
            <a:ext cx="7786742" cy="642942"/>
          </a:xfrm>
        </p:spPr>
        <p:txBody>
          <a:bodyPr>
            <a:normAutofit/>
          </a:bodyPr>
          <a:lstStyle>
            <a:lvl1pPr marL="0" indent="0" algn="l">
              <a:buNone/>
              <a:defRPr sz="2800" b="0" baseline="0">
                <a:solidFill>
                  <a:srgbClr val="D8E039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演示者</a:t>
            </a:r>
            <a:r>
              <a:rPr lang="en-US" altLang="zh-TW" dirty="0"/>
              <a:t>/</a:t>
            </a:r>
            <a:r>
              <a:rPr lang="zh-TW" altLang="en-US" dirty="0"/>
              <a:t>日期 </a:t>
            </a:r>
            <a:r>
              <a:rPr lang="en-US" altLang="zh-TW" dirty="0"/>
              <a:t>Name/Date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dirty="0">
                <a:solidFill>
                  <a:srgbClr val="E72D30"/>
                </a:solidFill>
                <a:latin typeface="+mn-lt"/>
              </a:rPr>
              <a:t>Confidential</a:t>
            </a:r>
            <a:endParaRPr lang="en-US" altLang="zh-TW" sz="900" b="1" i="1" dirty="0">
              <a:solidFill>
                <a:srgbClr val="E72D30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395287" y="193670"/>
            <a:ext cx="8353426" cy="714380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标题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  <a:endParaRPr lang="en-US" altLang="zh-TW" sz="800" b="1" i="1" baseline="0" dirty="0">
              <a:solidFill>
                <a:srgbClr val="E72D30"/>
              </a:solidFill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  <p:sp>
        <p:nvSpPr>
          <p:cNvPr id="14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395287" y="1214422"/>
            <a:ext cx="8353426" cy="5072098"/>
          </a:xfr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3400" b="0">
                <a:solidFill>
                  <a:schemeClr val="tx1"/>
                </a:solidFill>
                <a:latin typeface="+mn-lt"/>
                <a:ea typeface="+mn-ea"/>
              </a:defRPr>
            </a:lvl1pPr>
            <a:lvl2pPr marL="74295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45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+mj-lt"/>
              <a:buAutoNum type="arabicPeriod"/>
              <a:defRPr b="0">
                <a:solidFill>
                  <a:schemeClr val="tx1"/>
                </a:solidFill>
                <a:latin typeface="+mn-lt"/>
                <a:ea typeface="+mn-ea"/>
              </a:defRPr>
            </a:lvl4pPr>
          </a:lstStyle>
          <a:p>
            <a:pPr lvl="0"/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en-US" altLang="zh-TW" dirty="0"/>
          </a:p>
          <a:p>
            <a:pPr marL="74295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marL="16002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TW" altLang="en-US" dirty="0"/>
              <a:t>内文 </a:t>
            </a:r>
            <a:r>
              <a:rPr lang="en-US" altLang="zh-TW" dirty="0"/>
              <a:t>Content</a:t>
            </a:r>
            <a:endParaRPr lang="zh-TW" altLang="en-US" dirty="0"/>
          </a:p>
          <a:p>
            <a:pPr lvl="0"/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分隔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Wppt_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457200" y="3286124"/>
            <a:ext cx="8229600" cy="796908"/>
          </a:xfrm>
        </p:spPr>
        <p:txBody>
          <a:bodyPr>
            <a:normAutofit/>
          </a:bodyPr>
          <a:lstStyle>
            <a:lvl1pPr algn="ctr">
              <a:defRPr sz="3600" b="1" baseline="0">
                <a:solidFill>
                  <a:srgbClr val="383841"/>
                </a:solidFill>
                <a:latin typeface="+mj-lt"/>
                <a:ea typeface="+mj-ea"/>
              </a:defRPr>
            </a:lvl1pPr>
          </a:lstStyle>
          <a:p>
            <a:r>
              <a:rPr lang="zh-TW" altLang="en-US" dirty="0"/>
              <a:t>分隔页标题 </a:t>
            </a:r>
            <a:r>
              <a:rPr lang="en-US" altLang="zh-TW" dirty="0"/>
              <a:t>Page</a:t>
            </a:r>
            <a:r>
              <a:rPr lang="zh-TW" altLang="en-US" dirty="0"/>
              <a:t> </a:t>
            </a:r>
            <a:r>
              <a:rPr lang="en-US" altLang="zh-TW" dirty="0"/>
              <a:t>Subject</a:t>
            </a:r>
            <a:endParaRPr lang="zh-TW" altLang="en-US" dirty="0"/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4171950" y="6591756"/>
            <a:ext cx="7897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  <a:endParaRPr lang="en-US" altLang="zh-TW" sz="800" b="1" i="1" baseline="0" dirty="0">
              <a:solidFill>
                <a:srgbClr val="E72D30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85200" y="6453538"/>
            <a:ext cx="351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AA77629D-163C-402F-9B58-7AC7822A575A}" type="slidenum">
              <a:rPr lang="en-US" altLang="zh-TW" sz="1050" b="0" smtClean="0">
                <a:solidFill>
                  <a:srgbClr val="383841"/>
                </a:solidFill>
                <a:latin typeface="+mn-lt"/>
                <a:ea typeface="華康中黑體" pitchFamily="49" charset="-120"/>
              </a:rPr>
            </a:fld>
            <a:endParaRPr lang="zh-TW" altLang="en-US" sz="1050" b="0" dirty="0">
              <a:solidFill>
                <a:srgbClr val="38384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頁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Wppt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2482850" y="2314570"/>
            <a:ext cx="4178300" cy="714380"/>
          </a:xfrm>
        </p:spPr>
        <p:txBody>
          <a:bodyPr>
            <a:noAutofit/>
          </a:bodyPr>
          <a:lstStyle>
            <a:lvl1pPr algn="ctr">
              <a:defRPr sz="3600" b="1" baseline="0">
                <a:solidFill>
                  <a:srgbClr val="D8E039"/>
                </a:solidFill>
                <a:latin typeface="+mj-lt"/>
              </a:defRPr>
            </a:lvl1pPr>
          </a:lstStyle>
          <a:p>
            <a:r>
              <a:rPr lang="zh-TW" altLang="en-US" dirty="0"/>
              <a:t>谢谢 </a:t>
            </a:r>
            <a:r>
              <a:rPr lang="en-US" altLang="zh-TW" dirty="0"/>
              <a:t>Thank You</a:t>
            </a:r>
            <a:endParaRPr lang="zh-TW" altLang="en-US" dirty="0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208801" y="6500834"/>
            <a:ext cx="86273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900" b="1" i="1" baseline="0" dirty="0">
                <a:solidFill>
                  <a:srgbClr val="E72D30"/>
                </a:solidFill>
                <a:latin typeface="+mn-lt"/>
                <a:ea typeface="+mn-ea"/>
              </a:rPr>
              <a:t>Confidential</a:t>
            </a:r>
            <a:endParaRPr lang="en-US" altLang="zh-TW" sz="900" b="1" i="1" baseline="0" dirty="0">
              <a:solidFill>
                <a:srgbClr val="E72D3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2F1B5-F789-4D7C-B47F-B21F5E71033E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4540F-72D1-40C0-A02A-5CADFA3854FE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Debug Uart </a:t>
            </a:r>
            <a:r>
              <a:rPr lang="zh-TW" altLang="en-US" dirty="0"/>
              <a:t>使用說明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SSV</a:t>
            </a:r>
            <a:endParaRPr lang="en-US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說明</a:t>
            </a:r>
            <a:endParaRPr lang="zh-TW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5560" y="1340485"/>
            <a:ext cx="900811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SV6358 </a:t>
            </a:r>
            <a:r>
              <a:rPr lang="zh-TW" altLang="en-US"/>
              <a:t>固件</a:t>
            </a:r>
            <a:r>
              <a:rPr lang="en-US" altLang="zh-TW"/>
              <a:t> </a:t>
            </a:r>
            <a:r>
              <a:rPr lang="zh-TW" altLang="en-US"/>
              <a:t>調適</a:t>
            </a:r>
            <a:r>
              <a:rPr lang="en-US" altLang="zh-TW"/>
              <a:t>uart</a:t>
            </a:r>
            <a:r>
              <a:rPr lang="zh-TW" altLang="en-US"/>
              <a:t>由</a:t>
            </a:r>
            <a:r>
              <a:rPr lang="en-US" altLang="zh-TW"/>
              <a:t>GPIO0/1</a:t>
            </a:r>
            <a:r>
              <a:rPr lang="zh-TW" altLang="en-US"/>
              <a:t>出</a:t>
            </a:r>
            <a:r>
              <a:rPr lang="en-US" altLang="zh-TW"/>
              <a:t>PIN</a:t>
            </a:r>
            <a:r>
              <a:rPr lang="zh-TW" altLang="en-US"/>
              <a:t>，但</a:t>
            </a:r>
            <a:r>
              <a:rPr lang="en-US" altLang="zh-TW"/>
              <a:t>SV6358</a:t>
            </a:r>
            <a:r>
              <a:rPr lang="zh-TW" altLang="en-US"/>
              <a:t>的</a:t>
            </a:r>
            <a:r>
              <a:rPr lang="en-US" altLang="zh-TW"/>
              <a:t>bootstrap pin</a:t>
            </a:r>
            <a:r>
              <a:rPr lang="zh-TW" altLang="en-US"/>
              <a:t>也使用了</a:t>
            </a:r>
            <a:r>
              <a:rPr lang="en-US" altLang="zh-TW"/>
              <a:t>GPIO1</a:t>
            </a:r>
            <a:r>
              <a:rPr lang="zh-TW" altLang="en-US"/>
              <a:t>。</a:t>
            </a:r>
            <a:endParaRPr lang="zh-TW" altLang="en-US"/>
          </a:p>
          <a:p>
            <a:r>
              <a:rPr lang="zh-TW" altLang="en-US"/>
              <a:t>因此我們需要先將</a:t>
            </a:r>
            <a:r>
              <a:rPr lang="en-US" altLang="zh-TW"/>
              <a:t>SV6358</a:t>
            </a:r>
            <a:r>
              <a:rPr lang="zh-TW" altLang="en-US" u="sng">
                <a:solidFill>
                  <a:srgbClr val="FF0000"/>
                </a:solidFill>
              </a:rPr>
              <a:t>上電</a:t>
            </a:r>
            <a:r>
              <a:rPr lang="zh-TW" altLang="en-US"/>
              <a:t>，</a:t>
            </a:r>
            <a:r>
              <a:rPr lang="zh-TW" altLang="en-US" u="sng">
                <a:solidFill>
                  <a:srgbClr val="FF0000"/>
                </a:solidFill>
              </a:rPr>
              <a:t>載入驅動</a:t>
            </a:r>
            <a:r>
              <a:rPr lang="zh-TW" altLang="en-US"/>
              <a:t>後再</a:t>
            </a:r>
            <a:r>
              <a:rPr lang="zh-TW" altLang="en-US" u="sng">
                <a:solidFill>
                  <a:srgbClr val="FF0000"/>
                </a:solidFill>
              </a:rPr>
              <a:t>接上</a:t>
            </a:r>
            <a:r>
              <a:rPr lang="en-US" altLang="zh-TW" u="sng">
                <a:solidFill>
                  <a:srgbClr val="FF0000"/>
                </a:solidFill>
              </a:rPr>
              <a:t>debug uart</a:t>
            </a:r>
            <a:r>
              <a:rPr lang="zh-TW" altLang="en-US"/>
              <a:t>。</a:t>
            </a:r>
            <a:br>
              <a:rPr lang="zh-TW" altLang="en-US"/>
            </a:br>
            <a:endParaRPr lang="en-US" altLang="zh-TW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WIFI CHIP</a:t>
            </a:r>
            <a:r>
              <a:rPr lang="zh-TW" altLang="en-US"/>
              <a:t>上電</a:t>
            </a:r>
            <a:endParaRPr lang="zh-TW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TW"/>
              <a:t>debug uart</a:t>
            </a:r>
            <a:r>
              <a:rPr lang="zh-TW" altLang="en-US"/>
              <a:t>不接，插入</a:t>
            </a:r>
            <a:r>
              <a:rPr lang="en-US" altLang="zh-TW"/>
              <a:t>USB</a:t>
            </a:r>
            <a:r>
              <a:rPr lang="zh-TW" altLang="en-US"/>
              <a:t>。</a:t>
            </a:r>
            <a:endParaRPr lang="zh-TW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2132965"/>
            <a:ext cx="3886200" cy="3840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TW" altLang="zh-CN"/>
              <a:t>載</a:t>
            </a:r>
            <a:r>
              <a:rPr lang="zh-TW" altLang="zh-CN"/>
              <a:t>入驅動</a:t>
            </a:r>
            <a:endParaRPr lang="zh-TW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1505" y="1124585"/>
            <a:ext cx="5225415" cy="5027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TW" altLang="zh-CN"/>
              <a:t>插上</a:t>
            </a:r>
            <a:r>
              <a:rPr lang="en-US" altLang="zh-TW"/>
              <a:t>debug uart</a:t>
            </a:r>
            <a:endParaRPr lang="en-US" altLang="zh-TW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124585"/>
            <a:ext cx="6018530" cy="48977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Thank you</a:t>
            </a:r>
            <a:endParaRPr lang="zh-TW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U1OGJlMzUxZGQ3NWU5ZWY5Mzg1YWQ2OTUxY2I2MTAifQ=="/>
</p:tagLst>
</file>

<file path=ppt/theme/theme1.xml><?xml version="1.0" encoding="utf-8"?>
<a:theme xmlns:a="http://schemas.openxmlformats.org/drawingml/2006/main" name="佈景主題1">
  <a:themeElements>
    <a:clrScheme name="iCommsemi Color">
      <a:dk1>
        <a:srgbClr val="383841"/>
      </a:dk1>
      <a:lt1>
        <a:srgbClr val="FFFFFF"/>
      </a:lt1>
      <a:dk2>
        <a:srgbClr val="4E5059"/>
      </a:dk2>
      <a:lt2>
        <a:srgbClr val="D8E039"/>
      </a:lt2>
      <a:accent1>
        <a:srgbClr val="D8E039"/>
      </a:accent1>
      <a:accent2>
        <a:srgbClr val="004C74"/>
      </a:accent2>
      <a:accent3>
        <a:srgbClr val="C1C4C6"/>
      </a:accent3>
      <a:accent4>
        <a:srgbClr val="E72D30"/>
      </a:accent4>
      <a:accent5>
        <a:srgbClr val="00A886"/>
      </a:accent5>
      <a:accent6>
        <a:srgbClr val="FABD00"/>
      </a:accent6>
      <a:hlink>
        <a:srgbClr val="004C74"/>
      </a:hlink>
      <a:folHlink>
        <a:srgbClr val="004C74"/>
      </a:folHlink>
    </a:clrScheme>
    <a:fontScheme name="iCommsemi Type">
      <a:majorFont>
        <a:latin typeface="Century Gothic"/>
        <a:ea typeface="Microsoft YaHei"/>
        <a:cs typeface=""/>
      </a:majorFont>
      <a:minorFont>
        <a:latin typeface="Century Gothic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0</TotalTime>
  <Words>172</Words>
  <Application>WPS 演示</Application>
  <PresentationFormat>如螢幕大小 (4:3)</PresentationFormat>
  <Paragraphs>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SimSun</vt:lpstr>
      <vt:lpstr>Wingdings</vt:lpstr>
      <vt:lpstr>新細明體</vt:lpstr>
      <vt:lpstr>華康中黑體</vt:lpstr>
      <vt:lpstr>Century Gothic</vt:lpstr>
      <vt:lpstr>Microsoft YaHei</vt:lpstr>
      <vt:lpstr>微軟正黑體</vt:lpstr>
      <vt:lpstr>Calibri</vt:lpstr>
      <vt:lpstr>Arial Unicode MS</vt:lpstr>
      <vt:lpstr>佈景主題1</vt:lpstr>
      <vt:lpstr>Debug Uart</vt:lpstr>
      <vt:lpstr>說明</vt:lpstr>
      <vt:lpstr>PowerPoint 演示文稿</vt:lpstr>
      <vt:lpstr>PowerPoint 演示文稿</vt:lpstr>
      <vt:lpstr>PowerPoint 演示文稿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專利發想</dc:title>
  <dc:creator>leo.hung</dc:creator>
  <cp:lastModifiedBy>WPS_1654473975</cp:lastModifiedBy>
  <cp:revision>400</cp:revision>
  <dcterms:created xsi:type="dcterms:W3CDTF">2020-04-06T01:41:00Z</dcterms:created>
  <dcterms:modified xsi:type="dcterms:W3CDTF">2022-06-28T06:40:18Z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179BA2AF273B485C8509A364417C0CBC</vt:lpwstr>
  </property>
</Properties>
</file>